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4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4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96" r:id="rId161"/>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61" Type="http://schemas.openxmlformats.org/officeDocument/2006/relationships/slide" Target="slides/slide41.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4" name="Shape 9464"/>
        <p:cNvGrpSpPr/>
        <p:nvPr/>
      </p:nvGrpSpPr>
      <p:grpSpPr>
        <a:xfrm>
          <a:off x="0" y="0"/>
          <a:ext cx="0" cy="0"/>
          <a:chOff x="0" y="0"/>
          <a:chExt cx="0" cy="0"/>
        </a:xfrm>
      </p:grpSpPr>
      <p:sp>
        <p:nvSpPr>
          <p:cNvPr id="9465" name="Google Shape;9465;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9466" name="Google Shape;9466;p4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467" name="Google Shape;9467;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 DD 577 forms is required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notesSlide" Target="../notesSlides/notesSlide41.xml"/></Relationships>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8" name="Shape 9468"/>
        <p:cNvGrpSpPr/>
        <p:nvPr/>
      </p:nvGrpSpPr>
      <p:grpSpPr>
        <a:xfrm>
          <a:off x="0" y="0"/>
          <a:ext cx="0" cy="0"/>
          <a:chOff x="0" y="0"/>
          <a:chExt cx="0" cy="0"/>
        </a:xfrm>
      </p:grpSpPr>
      <p:sp>
        <p:nvSpPr>
          <p:cNvPr id="9469" name="Google Shape;9469;p1471"/>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None/>
            </a:pPr>
            <a:r>
              <a:rPr lang="en-US">
                <a:solidFill>
                  <a:srgbClr val="1760F1"/>
                </a:solidFill>
                <a:latin typeface="Comic Sans MS"/>
                <a:ea typeface="Comic Sans MS"/>
                <a:cs typeface="Comic Sans MS"/>
                <a:sym typeface="Comic Sans MS"/>
              </a:rPr>
              <a:t>Timekeeper’s Responsibilities</a:t>
            </a:r>
            <a:endParaRPr/>
          </a:p>
        </p:txBody>
      </p:sp>
      <p:sp>
        <p:nvSpPr>
          <p:cNvPr id="9470" name="Google Shape;9470;p1471"/>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2100"/>
              <a:buChar char="●"/>
            </a:pPr>
            <a:r>
              <a:rPr lang="en-US"/>
              <a:t>The timekeeping function requires the accurate and timely recording of T&amp;A data and the maintenance of related documentation.</a:t>
            </a:r>
            <a:endParaRPr/>
          </a:p>
          <a:p>
            <a:pPr indent="-342900" lvl="0" marL="342900" rtl="0" algn="l">
              <a:lnSpc>
                <a:spcPct val="90000"/>
              </a:lnSpc>
              <a:spcBef>
                <a:spcPts val="560"/>
              </a:spcBef>
              <a:spcAft>
                <a:spcPts val="0"/>
              </a:spcAft>
              <a:buSzPts val="2100"/>
              <a:buFont typeface="Noto Sans Symbols"/>
              <a:buNone/>
            </a:pPr>
            <a:r>
              <a:t/>
            </a:r>
            <a:endParaRPr/>
          </a:p>
          <a:p>
            <a:pPr indent="-342900" lvl="0" marL="342900" rtl="0" algn="l">
              <a:lnSpc>
                <a:spcPct val="90000"/>
              </a:lnSpc>
              <a:spcBef>
                <a:spcPts val="560"/>
              </a:spcBef>
              <a:spcAft>
                <a:spcPts val="0"/>
              </a:spcAft>
              <a:buSzPts val="2100"/>
              <a:buChar char="●"/>
            </a:pPr>
            <a:r>
              <a:rPr lang="en-US"/>
              <a:t>Timekeepers may be appointed as civilian, military or contractor personnel.</a:t>
            </a:r>
            <a:endParaRPr/>
          </a:p>
          <a:p>
            <a:pPr indent="-342900" lvl="0" marL="342900" rtl="0" algn="l">
              <a:lnSpc>
                <a:spcPct val="90000"/>
              </a:lnSpc>
              <a:spcBef>
                <a:spcPts val="560"/>
              </a:spcBef>
              <a:spcAft>
                <a:spcPts val="0"/>
              </a:spcAft>
              <a:buSzPts val="2100"/>
              <a:buFont typeface="Noto Sans Symbols"/>
              <a:buNone/>
            </a:pPr>
            <a:r>
              <a:rPr lang="en-US"/>
              <a:t>	</a:t>
            </a:r>
            <a:r>
              <a:rPr lang="en-US" sz="2400"/>
              <a:t>- a DD577 form is required and submitted to USPFO.</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